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43" d="100"/>
          <a:sy n="43" d="100"/>
        </p:scale>
        <p:origin x="52" y="4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0A22F-E290-46A5-B38C-38D63F373446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DFA27-6A94-423F-8D78-D5116366A0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511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0A22F-E290-46A5-B38C-38D63F373446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DFA27-6A94-423F-8D78-D5116366A0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7446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0A22F-E290-46A5-B38C-38D63F373446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DFA27-6A94-423F-8D78-D5116366A0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621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0A22F-E290-46A5-B38C-38D63F373446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DFA27-6A94-423F-8D78-D5116366A0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2783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0A22F-E290-46A5-B38C-38D63F373446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DFA27-6A94-423F-8D78-D5116366A0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1765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0A22F-E290-46A5-B38C-38D63F373446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DFA27-6A94-423F-8D78-D5116366A0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653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0A22F-E290-46A5-B38C-38D63F373446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DFA27-6A94-423F-8D78-D5116366A0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3049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0A22F-E290-46A5-B38C-38D63F373446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DFA27-6A94-423F-8D78-D5116366A0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963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0A22F-E290-46A5-B38C-38D63F373446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DFA27-6A94-423F-8D78-D5116366A0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157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0A22F-E290-46A5-B38C-38D63F373446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DFA27-6A94-423F-8D78-D5116366A0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385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0A22F-E290-46A5-B38C-38D63F373446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DFA27-6A94-423F-8D78-D5116366A0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92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10A22F-E290-46A5-B38C-38D63F373446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5DFA27-6A94-423F-8D78-D5116366A0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835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860" y="41223"/>
            <a:ext cx="2943225" cy="428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875"/>
            <a:ext cx="11077575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31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3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50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8070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703"/>
            <a:ext cx="120084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731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43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193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184"/>
            <a:ext cx="12192000" cy="247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16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2850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19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222"/>
            <a:ext cx="12192000" cy="661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490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06786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7868"/>
            <a:ext cx="1009650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0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00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591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17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135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2" y="116704"/>
            <a:ext cx="12192000" cy="590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55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08" y="0"/>
            <a:ext cx="9692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83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00" y="0"/>
            <a:ext cx="1163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6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7177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778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144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15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746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96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853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557212"/>
            <a:ext cx="1141095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6792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521"/>
            <a:ext cx="12192000" cy="588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83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9659"/>
            <a:ext cx="12192000" cy="329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012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518"/>
            <a:ext cx="12192000" cy="655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526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343"/>
            <a:ext cx="12192000" cy="657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505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69999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9991"/>
            <a:ext cx="12192000" cy="315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99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7"/>
            <a:ext cx="10972800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743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520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5830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63179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93042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6472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96977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16124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1697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74334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3356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9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2106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0136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09151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86369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49898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2178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29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09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10800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119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18" y="0"/>
            <a:ext cx="9363075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35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85" y="0"/>
            <a:ext cx="5172075" cy="1828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85" y="1828800"/>
            <a:ext cx="6943725" cy="4381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85" y="2411074"/>
            <a:ext cx="77343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40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3910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60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0</Words>
  <Application>Microsoft Office PowerPoint</Application>
  <PresentationFormat>宽屏</PresentationFormat>
  <Paragraphs>0</Paragraphs>
  <Slides>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48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wangx1n</dc:creator>
  <cp:lastModifiedBy>wangx1n</cp:lastModifiedBy>
  <cp:revision>3</cp:revision>
  <dcterms:created xsi:type="dcterms:W3CDTF">2022-12-24T00:29:23Z</dcterms:created>
  <dcterms:modified xsi:type="dcterms:W3CDTF">2022-12-24T06:00:49Z</dcterms:modified>
</cp:coreProperties>
</file>